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BC9EB6-415B-4FD1-B465-AF38C4EEDD56}">
  <a:tblStyle styleId="{49BC9EB6-415B-4FD1-B465-AF38C4EEDD5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 b="off" i="off"/>
      <a:tcStyle>
        <a:fill>
          <a:solidFill>
            <a:srgbClr val="CDEC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EC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jpg"/><Relationship Id="rId4" Type="http://schemas.openxmlformats.org/officeDocument/2006/relationships/image" Target="../media/image11.jpg"/><Relationship Id="rId5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jpg"/><Relationship Id="rId4" Type="http://schemas.openxmlformats.org/officeDocument/2006/relationships/image" Target="../media/image11.jpg"/><Relationship Id="rId5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3.jpg"/><Relationship Id="rId7" Type="http://schemas.openxmlformats.org/officeDocument/2006/relationships/image" Target="../media/image10.jpg"/><Relationship Id="rId8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3.jpg"/><Relationship Id="rId7" Type="http://schemas.openxmlformats.org/officeDocument/2006/relationships/image" Target="../media/image10.jpg"/><Relationship Id="rId8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3.jp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i="0" lang="en-US" sz="3600" u="none" cap="none" strike="noStrike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1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b="0" i="1" sz="18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b="0" i="0" lang="en-US" sz="933" u="none" cap="none" strike="noStrik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0" name="Google Shape;690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3" name="Google Shape;693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48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8" name="Google Shape;698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5" name="Google Shape;705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1" name="Google Shape;711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4" name="Google Shape;714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6" name="Google Shape;716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AI-READY LIFE SCIENCE 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32" name="Google Shape;7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35" name="Google Shape;735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36" name="Google Shape;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9" name="Google Shape;739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0" name="Google Shape;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3" name="Google Shape;743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4" name="Google Shape;7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7" name="Google Shape;747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48" name="Google Shape;7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1" name="Google Shape;751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2" name="Google Shape;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" name="Google Shape;755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56" name="Google Shape;7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9" name="Google Shape;759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0" name="Google Shape;7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3" name="Google Shape;763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4" name="Google Shape;7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7" name="Google Shape;767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68" name="Google Shape;7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1" name="Google Shape;771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2" name="Google Shape;7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5" name="Google Shape;775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76" name="Google Shape;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9" name="Google Shape;779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0" name="Google Shape;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3" name="Google Shape;783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4" name="Google Shape;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7" name="Google Shape;787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88" name="Google Shape;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1" name="Google Shape;791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2" name="Google Shape;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796" name="Google Shape;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" name="Google Shape;799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0" name="Google Shape;8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4" name="Google Shape;8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7" name="Google Shape;807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08" name="Google Shape;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1" name="Google Shape;811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2" name="Google Shape;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" name="Google Shape;815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16" name="Google Shape;8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9" name="Google Shape;819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0" name="Google Shape;8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3" name="Google Shape;823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4" name="Google Shape;8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7" name="Google Shape;827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28" name="Google Shape;8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1" name="Google Shape;831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2" name="Google Shape;8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36" name="Google Shape;8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9" name="Google Shape;839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0" name="Google Shape;8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3" name="Google Shape;843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4" name="Google Shape;8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7" name="Google Shape;847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48" name="Google Shape;8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2" name="Google Shape;8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5" name="Google Shape;855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56" name="Google Shape;8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9" name="Google Shape;859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0" name="Google Shape;8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3" name="Google Shape;863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4" name="Google Shape;8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7" name="Google Shape;867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68" name="Google Shape;8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1" name="Google Shape;871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2" name="Google Shape;8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5" name="Google Shape;875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76" name="Google Shape;8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9" name="Google Shape;879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0" name="Google Shape;8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3" name="Google Shape;883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4" name="Google Shape;8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7" name="Google Shape;887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88" name="Google Shape;8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1" name="Google Shape;891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2" name="Google Shape;8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5" name="Google Shape;895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896" name="Google Shape;8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9" name="Google Shape;899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0" name="Google Shape;9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3" name="Google Shape;903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4" name="Google Shape;9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7" name="Google Shape;907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08" name="Google Shape;9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1" name="Google Shape;911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2" name="Google Shape;9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5" name="Google Shape;915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16" name="Google Shape;9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9" name="Google Shape;919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0" name="Google Shape;9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3" name="Google Shape;923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4" name="Google Shape;9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7" name="Google Shape;927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28" name="Google Shape;9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1" name="Google Shape;931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2" name="Google Shape;9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5" name="Google Shape;935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36" name="Google Shape;9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9" name="Google Shape;939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0" name="Google Shape;9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4" name="Google Shape;9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7" name="Google Shape;947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48" name="Google Shape;9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2" name="Google Shape;9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5" name="Google Shape;955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56" name="Google Shape;9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9" name="Google Shape;959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0" name="Google Shape;9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4" name="Google Shape;9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7" name="Google Shape;967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68" name="Google Shape;9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1" name="Google Shape;971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2" name="Google Shape;9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5" name="Google Shape;975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76" name="Google Shape;9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9" name="Google Shape;979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0" name="Google Shape;9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3" name="Google Shape;983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4" name="Google Shape;9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7" name="Google Shape;987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88" name="Google Shape;9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1" name="Google Shape;991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2" name="Google Shape;9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5" name="Google Shape;995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996" name="Google Shape;9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0" name="Google Shape;10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3" name="Google Shape;1003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4" name="Google Shape;10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7" name="Google Shape;1007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08" name="Google Shape;10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1" name="Google Shape;1011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2" name="Google Shape;10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5" name="Google Shape;1015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16" name="Google Shape;10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9" name="Google Shape;1019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0" name="Google Shape;10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3" name="Google Shape;1023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4" name="Google Shape;10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7" name="Google Shape;1027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28" name="Google Shape;10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2" name="Google Shape;10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5" name="Google Shape;1035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36" name="Google Shape;10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0" name="Google Shape;10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3" name="Google Shape;1043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4" name="Google Shape;10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7" name="Google Shape;1047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48" name="Google Shape;10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1" name="Google Shape;1051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2" name="Google Shape;10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5" name="Google Shape;1055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56" name="Google Shape;10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9" name="Google Shape;1059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0" name="Google Shape;10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3" name="Google Shape;1063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4" name="Google Shape;10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7" name="Google Shape;1067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1" name="Google Shape;1071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2" name="Google Shape;10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5" name="Google Shape;1075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76" name="Google Shape;10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9" name="Google Shape;1079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0" name="Google Shape;10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3" name="Google Shape;1083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4" name="Google Shape;10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7" name="Google Shape;1087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88" name="Google Shape;10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1" name="Google Shape;1091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2" name="Google Shape;10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5" name="Google Shape;1095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096" name="Google Shape;10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9" name="Google Shape;1099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0" name="Google Shape;11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3" name="Google Shape;1103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4" name="Google Shape;11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7" name="Google Shape;1107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08" name="Google Shape;11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2" name="Google Shape;11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5" name="Google Shape;1115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16" name="Google Shape;11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0" name="Google Shape;11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3" name="Google Shape;1123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4" name="Google Shape;11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28" name="Google Shape;11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1" name="Google Shape;1131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2" name="Google Shape;11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5" name="Google Shape;1135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0" name="Google Shape;1210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1" name="Google Shape;1211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2" name="Google Shape;1212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3" name="Google Shape;121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6" name="Google Shape;1216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17" name="Google Shape;121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0" name="Google Shape;1220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1" name="Google Shape;12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4" name="Google Shape;1224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25" name="Google Shape;12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8" name="Google Shape;1228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29" name="Google Shape;12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2" name="Google Shape;1232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3" name="Google Shape;123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6" name="Google Shape;1236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37" name="Google Shape;1237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0" name="Google Shape;1240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1" name="Google Shape;12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4" name="Google Shape;1244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45" name="Google Shape;12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8" name="Google Shape;1248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49" name="Google Shape;124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2" name="Google Shape;1252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3" name="Google Shape;125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6" name="Google Shape;1256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57" name="Google Shape;125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0" name="Google Shape;1260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1" name="Google Shape;126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4" name="Google Shape;1264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65" name="Google Shape;126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8" name="Google Shape;1268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69" name="Google Shape;12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2" name="Google Shape;1272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3" name="Google Shape;12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6" name="Google Shape;1276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77" name="Google Shape;12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0" name="Google Shape;1280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1" name="Google Shape;12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4" name="Google Shape;1284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85" name="Google Shape;12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8" name="Google Shape;1288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89" name="Google Shape;12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2" name="Google Shape;1292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3" name="Google Shape;129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6" name="Google Shape;1296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297" name="Google Shape;12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0" name="Google Shape;1300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1" name="Google Shape;13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4" name="Google Shape;1304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05" name="Google Shape;13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8" name="Google Shape;1308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09" name="Google Shape;13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2" name="Google Shape;1312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3" name="Google Shape;1313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4" name="Google Shape;131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7" name="Google Shape;1317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18" name="Google Shape;13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1" name="Google Shape;1321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2" name="Google Shape;13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5" name="Google Shape;1325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26" name="Google Shape;13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9" name="Google Shape;1329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0" name="Google Shape;13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3" name="Google Shape;1333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4" name="Google Shape;13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7" name="Google Shape;133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38" name="Google Shape;133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1" name="Google Shape;1341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2" name="Google Shape;13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5" name="Google Shape;1345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46" name="Google Shape;13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9" name="Google Shape;1349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0" name="Google Shape;135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3" name="Google Shape;135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4" name="Google Shape;135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7" name="Google Shape;135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58" name="Google Shape;13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1" name="Google Shape;136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2" name="Google Shape;13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5" name="Google Shape;136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66" name="Google Shape;13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9" name="Google Shape;136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0" name="Google Shape;13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3" name="Google Shape;137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4" name="Google Shape;13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7" name="Google Shape;1377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78" name="Google Shape;13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1" name="Google Shape;1381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2" name="Google Shape;13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5" name="Google Shape;1385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86" name="Google Shape;13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9" name="Google Shape;1389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0" name="Google Shape;13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3" name="Google Shape;1393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4" name="Google Shape;139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7" name="Google Shape;139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98" name="Google Shape;13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1" name="Google Shape;140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2" name="Google Shape;14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5" name="Google Shape;140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06" name="Google Shape;14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9" name="Google Shape;1409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0" name="Google Shape;14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3" name="Google Shape;1413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4" name="Google Shape;1414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15" name="Google Shape;141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8" name="Google Shape;1418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19" name="Google Shape;14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2" name="Google Shape;1422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3" name="Google Shape;14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6" name="Google Shape;1426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27" name="Google Shape;14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0" name="Google Shape;1430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1" name="Google Shape;14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4" name="Google Shape;1434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39" name="Google Shape;143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2" name="Google Shape;1442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3" name="Google Shape;14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6" name="Google Shape;1446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47" name="Google Shape;14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0" name="Google Shape;1450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1" name="Google Shape;145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55" name="Google Shape;145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8" name="Google Shape;145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59" name="Google Shape;14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2" name="Google Shape;146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3" name="Google Shape;14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6" name="Google Shape;146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67" name="Google Shape;14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0" name="Google Shape;147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1" name="Google Shape;14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4" name="Google Shape;147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75" name="Google Shape;14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8" name="Google Shape;1478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79" name="Google Shape;14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2" name="Google Shape;1482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3" name="Google Shape;14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6" name="Google Shape;1486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87" name="Google Shape;14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0" name="Google Shape;1490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1" name="Google Shape;14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4" name="Google Shape;1494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95" name="Google Shape;149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8" name="Google Shape;149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499" name="Google Shape;14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2" name="Google Shape;150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3" name="Google Shape;15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07" name="Google Shape;15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0" name="Google Shape;1510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1" name="Google Shape;15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4" name="Google Shape;1514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15" name="Google Shape;1515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16" name="Google Shape;151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9" name="Google Shape;1519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0" name="Google Shape;15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3" name="Google Shape;1523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4" name="Google Shape;15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7" name="Google Shape;1527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28" name="Google Shape;15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1" name="Google Shape;1531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2" name="Google Shape;153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5" name="Google Shape;1535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36" name="Google Shape;15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39" name="Google Shape;1539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0" name="Google Shape;1540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1" name="Google Shape;15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4" name="Google Shape;1544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45" name="Google Shape;15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8" name="Google Shape;1548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49" name="Google Shape;15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2" name="Google Shape;1552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3" name="Google Shape;155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6" name="Google Shape;1556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57" name="Google Shape;155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0" name="Google Shape;1560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1" name="Google Shape;156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65" name="Google Shape;156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8" name="Google Shape;1568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69" name="Google Shape;15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2" name="Google Shape;1572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3" name="Google Shape;15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6" name="Google Shape;1576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77" name="Google Shape;15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0" name="Google Shape;1580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1" name="Google Shape;15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4" name="Google Shape;1584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85" name="Google Shape;15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8" name="Google Shape;1588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89" name="Google Shape;15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3" name="Google Shape;15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597" name="Google Shape;159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1" name="Google Shape;16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05" name="Google Shape;1605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8" name="Google Shape;1608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09" name="Google Shape;16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2" name="Google Shape;1612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3" name="Google Shape;16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6" name="Google Shape;1616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17" name="Google Shape;1617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1" name="Google Shape;1621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2" name="Google Shape;16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5" name="Google Shape;1625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26" name="Google Shape;16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9" name="Google Shape;1629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0" name="Google Shape;16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3" name="Google Shape;1633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4" name="Google Shape;16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38" name="Google Shape;163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1" name="Google Shape;1641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2" name="Google Shape;164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5" name="Google Shape;1645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46" name="Google Shape;16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9" name="Google Shape;1649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0" name="Google Shape;16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3" name="Google Shape;1653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4" name="Google Shape;16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7" name="Google Shape;1657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58" name="Google Shape;16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1" name="Google Shape;1661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2" name="Google Shape;16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5" name="Google Shape;1665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66" name="Google Shape;16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9" name="Google Shape;1669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0" name="Google Shape;16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4" name="Google Shape;16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7" name="Google Shape;1677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78" name="Google Shape;16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2" name="Google Shape;16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5" name="Google Shape;1685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86" name="Google Shape;16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9" name="Google Shape;1689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0" name="Google Shape;16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3" name="Google Shape;1693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4" name="Google Shape;16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7" name="Google Shape;1697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698" name="Google Shape;16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1" name="Google Shape;1701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2" name="Google Shape;17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5" name="Google Shape;1705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06" name="Google Shape;17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9" name="Google Shape;1709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0" name="Google Shape;17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3" name="Google Shape;1713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4" name="Google Shape;17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7" name="Google Shape;1717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18" name="Google Shape;1718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19" name="Google Shape;17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2" name="Google Shape;1722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3" name="Google Shape;17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6" name="Google Shape;1726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27" name="Google Shape;17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0" name="Google Shape;1730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1" name="Google Shape;17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4" name="Google Shape;1734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35" name="Google Shape;17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8" name="Google Shape;1738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39" name="Google Shape;17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2" name="Google Shape;1742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3" name="Google Shape;17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6" name="Google Shape;1746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47" name="Google Shape;17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0" name="Google Shape;1750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1" name="Google Shape;17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4" name="Google Shape;1754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55" name="Google Shape;17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8" name="Google Shape;1758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59" name="Google Shape;17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2" name="Google Shape;1762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3" name="Google Shape;17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6" name="Google Shape;1766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67" name="Google Shape;17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0" name="Google Shape;1770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1" name="Google Shape;17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4" name="Google Shape;1774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75" name="Google Shape;17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8" name="Google Shape;1778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79" name="Google Shape;17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2" name="Google Shape;1782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3" name="Google Shape;17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6" name="Google Shape;1786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87" name="Google Shape;17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0" name="Google Shape;1790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1" name="Google Shape;17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4" name="Google Shape;1794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795" name="Google Shape;17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8" name="Google Shape;1798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799" name="Google Shape;17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2" name="Google Shape;1802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3" name="Google Shape;18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6" name="Google Shape;1806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07" name="Google Shape;18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0" name="Google Shape;1810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1" name="Google Shape;18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4" name="Google Shape;1814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15" name="Google Shape;18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8" name="Google Shape;1818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9" name="Google Shape;1819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0" name="Google Shape;1820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1" name="Google Shape;1821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2" name="Google Shape;182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5" name="Google Shape;1825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6" name="Google Shape;18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7" name="Google Shape;18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9" name="Google Shape;1829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0" name="Google Shape;18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3" name="Google Shape;1833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4" name="Google Shape;18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5" name="Google Shape;18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7" name="Google Shape;1837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8" name="Google Shape;18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9" name="Google Shape;18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1" name="Google Shape;1841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2" name="Google Shape;18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3" name="Google Shape;18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5" name="Google Shape;1845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46" name="Google Shape;1846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9" name="Google Shape;1849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0" name="Google Shape;185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1" name="Google Shape;185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3" name="Google Shape;1853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4" name="Google Shape;18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5" name="Google Shape;18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7" name="Google Shape;1857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58" name="Google Shape;1858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9" name="Google Shape;185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1" name="Google Shape;1861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2" name="Google Shape;186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3" name="Google Shape;18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5" name="Google Shape;1865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6" name="Google Shape;18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7" name="Google Shape;18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9" name="Google Shape;1869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0" name="Google Shape;18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1" name="Google Shape;18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3" name="Google Shape;1873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4" name="Google Shape;18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5" name="Google Shape;18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7" name="Google Shape;1877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8" name="Google Shape;18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9" name="Google Shape;18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1" name="Google Shape;1881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2" name="Google Shape;18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3" name="Google Shape;18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5" name="Google Shape;1885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86" name="Google Shape;18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7" name="Google Shape;18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9" name="Google Shape;1889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0" name="Google Shape;18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1" name="Google Shape;18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3" name="Google Shape;1893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4" name="Google Shape;18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5" name="Google Shape;18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7" name="Google Shape;1897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8" name="Google Shape;18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9" name="Google Shape;18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1" name="Google Shape;1901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2" name="Google Shape;190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3" name="Google Shape;19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5" name="Google Shape;1905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06" name="Google Shape;190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7" name="Google Shape;19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9" name="Google Shape;1909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0" name="Google Shape;19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1" name="Google Shape;19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3" name="Google Shape;1913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4" name="Google Shape;19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5" name="Google Shape;19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7" name="Google Shape;1917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18" name="Google Shape;19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1" name="Google Shape;1921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2" name="Google Shape;1922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3" name="Google Shape;192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4" name="Google Shape;192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6" name="Google Shape;1926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7" name="Google Shape;19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8" name="Google Shape;19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0" name="Google Shape;1930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1" name="Google Shape;19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2" name="Google Shape;19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4" name="Google Shape;1934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5" name="Google Shape;19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6" name="Google Shape;19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8" name="Google Shape;1938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9" name="Google Shape;19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0" name="Google Shape;19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2" name="Google Shape;1942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3" name="Google Shape;19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4" name="Google Shape;19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6" name="Google Shape;1946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47" name="Google Shape;1947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8" name="Google Shape;1948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0" name="Google Shape;1950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1" name="Google Shape;19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4" name="Google Shape;1954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5" name="Google Shape;19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6" name="Google Shape;19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8" name="Google Shape;1958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59" name="Google Shape;195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0" name="Google Shape;196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2" name="Google Shape;1962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3" name="Google Shape;196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4" name="Google Shape;19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6" name="Google Shape;1966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7" name="Google Shape;19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8" name="Google Shape;19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0" name="Google Shape;1970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1" name="Google Shape;19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2" name="Google Shape;19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4" name="Google Shape;1974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5" name="Google Shape;19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6" name="Google Shape;19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8" name="Google Shape;1978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9" name="Google Shape;19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2" name="Google Shape;1982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3" name="Google Shape;19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6" name="Google Shape;1986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87" name="Google Shape;19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8" name="Google Shape;19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0" name="Google Shape;1990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1" name="Google Shape;19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2" name="Google Shape;19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4" name="Google Shape;1994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5" name="Google Shape;19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6" name="Google Shape;19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8" name="Google Shape;1998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9" name="Google Shape;19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0" name="Google Shape;20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2" name="Google Shape;2002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3" name="Google Shape;200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4" name="Google Shape;20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6" name="Google Shape;2006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07" name="Google Shape;20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0" name="Google Shape;2010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1" name="Google Shape;20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4" name="Google Shape;2014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15" name="Google Shape;20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6" name="Google Shape;20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8" name="Google Shape;2018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19" name="Google Shape;20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0" name="Google Shape;20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2" name="Google Shape;2022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3" name="Google Shape;2023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4" name="Google Shape;202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7" name="Google Shape;2027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8" name="Google Shape;20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9" name="Google Shape;20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1" name="Google Shape;2031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2" name="Google Shape;20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3" name="Google Shape;20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5" name="Google Shape;2035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6" name="Google Shape;20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7" name="Google Shape;20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9" name="Google Shape;2039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0" name="Google Shape;20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1" name="Google Shape;20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3" name="Google Shape;2043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4" name="Google Shape;20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5" name="Google Shape;20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7" name="Google Shape;2047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48" name="Google Shape;2048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9" name="Google Shape;2049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1" name="Google Shape;2051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2" name="Google Shape;20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3" name="Google Shape;20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5" name="Google Shape;2055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6" name="Google Shape;20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7" name="Google Shape;20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9" name="Google Shape;2059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0" name="Google Shape;206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1" name="Google Shape;206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3" name="Google Shape;2063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4" name="Google Shape;206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5" name="Google Shape;20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7" name="Google Shape;2067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8" name="Google Shape;20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9" name="Google Shape;20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1" name="Google Shape;2071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2" name="Google Shape;20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5" name="Google Shape;2075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6" name="Google Shape;20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7" name="Google Shape;20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9" name="Google Shape;2079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0" name="Google Shape;20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1" name="Google Shape;20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3" name="Google Shape;2083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4" name="Google Shape;20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5" name="Google Shape;20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7" name="Google Shape;2087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88" name="Google Shape;20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9" name="Google Shape;20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1" name="Google Shape;2091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2" name="Google Shape;20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3" name="Google Shape;20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5" name="Google Shape;2095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6" name="Google Shape;20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7" name="Google Shape;20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9" name="Google Shape;2099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0" name="Google Shape;21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1" name="Google Shape;21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3" name="Google Shape;2103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4" name="Google Shape;210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5" name="Google Shape;21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7" name="Google Shape;2107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08" name="Google Shape;21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9" name="Google Shape;21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1" name="Google Shape;2111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2" name="Google Shape;21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3" name="Google Shape;21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5" name="Google Shape;2115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16" name="Google Shape;21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9" name="Google Shape;2119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0" name="Google Shape;21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1" name="Google Shape;21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3" name="Google Shape;2123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4" name="Google Shape;2124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5" name="Google Shape;212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8" name="Google Shape;2128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9" name="Google Shape;21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2" name="Google Shape;2132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3" name="Google Shape;21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4" name="Google Shape;21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6" name="Google Shape;2136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7" name="Google Shape;21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8" name="Google Shape;21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0" name="Google Shape;2140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1" name="Google Shape;21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2" name="Google Shape;21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4" name="Google Shape;2144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5" name="Google Shape;21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6" name="Google Shape;21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8" name="Google Shape;2148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49" name="Google Shape;2149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0" name="Google Shape;2150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2" name="Google Shape;2152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3" name="Google Shape;215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4" name="Google Shape;215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6" name="Google Shape;2156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7" name="Google Shape;21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0" name="Google Shape;2160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1" name="Google Shape;216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2" name="Google Shape;216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4" name="Google Shape;2164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5" name="Google Shape;216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6" name="Google Shape;21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8" name="Google Shape;2168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9" name="Google Shape;21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0" name="Google Shape;21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2" name="Google Shape;2172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3" name="Google Shape;21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4" name="Google Shape;21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6" name="Google Shape;2176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7" name="Google Shape;21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8" name="Google Shape;21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0" name="Google Shape;2180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1" name="Google Shape;21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2" name="Google Shape;21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4" name="Google Shape;2184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5" name="Google Shape;21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6" name="Google Shape;21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8" name="Google Shape;2188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89" name="Google Shape;21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2" name="Google Shape;2192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3" name="Google Shape;21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6" name="Google Shape;2196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7" name="Google Shape;21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0" name="Google Shape;2200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1" name="Google Shape;22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4" name="Google Shape;2204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05" name="Google Shape;220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8" name="Google Shape;2208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09" name="Google Shape;220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0" name="Google Shape;22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2" name="Google Shape;2212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3" name="Google Shape;22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4" name="Google Shape;22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6" name="Google Shape;2216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17" name="Google Shape;22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8" name="Google Shape;22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0" name="Google Shape;2220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1" name="Google Shape;22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2" name="Google Shape;22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4" name="Google Shape;2224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25" name="Google Shape;2225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26" name="Google Shape;22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9" name="Google Shape;2229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0" name="Google Shape;22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3" name="Google Shape;2233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4" name="Google Shape;22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7" name="Google Shape;2237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8" name="Google Shape;22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1" name="Google Shape;2241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2" name="Google Shape;22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3" name="Google Shape;22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5" name="Google Shape;2245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6" name="Google Shape;22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7" name="Google Shape;22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9" name="Google Shape;2249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0" name="Google Shape;2250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1" name="Google Shape;2251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3" name="Google Shape;2253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4" name="Google Shape;22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5" name="Google Shape;22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7" name="Google Shape;2257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8" name="Google Shape;22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9" name="Google Shape;22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1" name="Google Shape;2261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2" name="Google Shape;226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3" name="Google Shape;22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5" name="Google Shape;2265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66" name="Google Shape;22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7" name="Google Shape;22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9" name="Google Shape;2269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0" name="Google Shape;22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1" name="Google Shape;22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3" name="Google Shape;2273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4" name="Google Shape;22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5" name="Google Shape;22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7" name="Google Shape;2277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8" name="Google Shape;22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9" name="Google Shape;22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1" name="Google Shape;2281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2" name="Google Shape;22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3" name="Google Shape;22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5" name="Google Shape;2285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6" name="Google Shape;22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7" name="Google Shape;22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9" name="Google Shape;2289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0" name="Google Shape;22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1" name="Google Shape;22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3" name="Google Shape;2293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4" name="Google Shape;22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5" name="Google Shape;22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7" name="Google Shape;2297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8" name="Google Shape;22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9" name="Google Shape;22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1" name="Google Shape;2301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2" name="Google Shape;23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3" name="Google Shape;23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5" name="Google Shape;2305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06" name="Google Shape;230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7" name="Google Shape;23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9" name="Google Shape;2309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0" name="Google Shape;23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1" name="Google Shape;23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3" name="Google Shape;2313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4" name="Google Shape;23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5" name="Google Shape;23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7" name="Google Shape;2317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18" name="Google Shape;23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9" name="Google Shape;23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1" name="Google Shape;2321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2" name="Google Shape;23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3" name="Google Shape;23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25" name="Google Shape;2325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411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6" name="Google Shape;2326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8" name="Google Shape;2328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29" name="Google Shape;2329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0" name="Google Shape;2330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1" name="Google Shape;2331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3" name="Google Shape;2333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34" name="Google Shape;2334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37" name="Google Shape;233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didata Debuts Protocol Optimization at ASCO, Leveraging AI to Transform  the Study Experience" id="2339" name="Google Shape;2339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2" name="Google Shape;2342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3" name="Google Shape;2343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4" name="Google Shape;2344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5" name="Google Shape;2345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7" name="Google Shape;2357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211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i="0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Where we are today vs. the future of agentic AI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411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i="0" sz="1200" u="none" cap="none" strike="noStrike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{49BC9EB6-415B-4FD1-B465-AF38C4EEDD56}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i="0" sz="12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What we will cover in today’s demo on Medical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36" name="Google Shape;436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43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40" name="Google Shape;440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3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43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444" name="Google Shape;44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43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12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i="0" lang="en-US" sz="12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i="0" sz="1000" u="none" cap="none" strike="noStrike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43"/>
          <p:cNvCxnSpPr>
            <a:stCxn id="447" idx="2"/>
            <a:endCxn id="449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43"/>
          <p:cNvCxnSpPr>
            <a:stCxn id="447" idx="2"/>
            <a:endCxn id="451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43"/>
          <p:cNvCxnSpPr>
            <a:stCxn id="447" idx="2"/>
            <a:endCxn id="450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p43"/>
          <p:cNvCxnSpPr>
            <a:stCxn id="447" idx="2"/>
            <a:endCxn id="452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7" idx="2"/>
            <a:endCxn id="453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43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43"/>
          <p:cNvCxnSpPr>
            <a:stCxn id="451" idx="2"/>
            <a:endCxn id="461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>
            <a:stCxn id="452" idx="2"/>
            <a:endCxn id="462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>
            <a:stCxn id="453" idx="2"/>
            <a:endCxn id="463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3" name="Google Shape;483;p43"/>
          <p:cNvCxnSpPr>
            <a:stCxn id="450" idx="2"/>
            <a:endCxn id="460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4" name="Google Shape;484;p43"/>
          <p:cNvCxnSpPr>
            <a:stCxn id="449" idx="2"/>
            <a:endCxn id="459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5" name="Google Shape;485;p43"/>
          <p:cNvCxnSpPr>
            <a:stCxn id="465" idx="2"/>
            <a:endCxn id="471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43"/>
          <p:cNvCxnSpPr>
            <a:stCxn id="466" idx="2"/>
            <a:endCxn id="472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43"/>
          <p:cNvCxnSpPr>
            <a:stCxn id="467" idx="2"/>
            <a:endCxn id="473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>
            <a:stCxn id="436" idx="3"/>
            <a:endCxn id="448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>
            <a:stCxn id="436" idx="3"/>
            <a:endCxn id="464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3"/>
          <p:cNvCxnSpPr>
            <a:stCxn id="444" idx="3"/>
            <a:endCxn id="479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43"/>
          <p:cNvCxnSpPr>
            <a:stCxn id="440" idx="3"/>
            <a:endCxn id="470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2" name="Google Shape;492;p43"/>
          <p:cNvSpPr txBox="1"/>
          <p:nvPr/>
        </p:nvSpPr>
        <p:spPr>
          <a:xfrm rot="-5400000">
            <a:off x="7429881" y="56147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43"/>
          <p:cNvCxnSpPr>
            <a:stCxn id="469" idx="2"/>
            <a:endCxn id="474" idx="0"/>
          </p:cNvCxnSpPr>
          <p:nvPr/>
        </p:nvCxnSpPr>
        <p:spPr>
          <a:xfrm flipH="1">
            <a:off x="9960549" y="4817094"/>
            <a:ext cx="8592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2" name="Google Shape;502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06" name="Google Shape;506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0" name="Google Shape;51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4"/>
          <p:cNvCxnSpPr>
            <a:stCxn id="513" idx="2"/>
            <a:endCxn id="515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1" name="Google Shape;521;p44"/>
          <p:cNvCxnSpPr>
            <a:stCxn id="513" idx="2"/>
            <a:endCxn id="517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2" name="Google Shape;522;p44"/>
          <p:cNvCxnSpPr>
            <a:stCxn id="513" idx="2"/>
            <a:endCxn id="516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3" name="Google Shape;523;p44"/>
          <p:cNvCxnSpPr>
            <a:stCxn id="513" idx="2"/>
            <a:endCxn id="518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4" name="Google Shape;524;p44"/>
          <p:cNvCxnSpPr>
            <a:stCxn id="513" idx="2"/>
            <a:endCxn id="519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25" name="Google Shape;525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Maybe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Patient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4"/>
          <p:cNvCxnSpPr>
            <a:stCxn id="517" idx="2"/>
            <a:endCxn id="527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44"/>
          <p:cNvCxnSpPr>
            <a:stCxn id="518" idx="2"/>
            <a:endCxn id="528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8" name="Google Shape;548;p44"/>
          <p:cNvCxnSpPr>
            <a:stCxn id="519" idx="2"/>
            <a:endCxn id="529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9" name="Google Shape;549;p44"/>
          <p:cNvCxnSpPr>
            <a:stCxn id="516" idx="2"/>
            <a:endCxn id="526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0" name="Google Shape;550;p44"/>
          <p:cNvCxnSpPr>
            <a:stCxn id="515" idx="2"/>
            <a:endCxn id="525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1" name="Google Shape;551;p44"/>
          <p:cNvCxnSpPr>
            <a:stCxn id="531" idx="2"/>
            <a:endCxn id="537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2" name="Google Shape;552;p44"/>
          <p:cNvCxnSpPr>
            <a:stCxn id="532" idx="2"/>
            <a:endCxn id="538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44"/>
          <p:cNvCxnSpPr>
            <a:stCxn id="533" idx="2"/>
            <a:endCxn id="539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44"/>
          <p:cNvCxnSpPr>
            <a:stCxn id="502" idx="3"/>
            <a:endCxn id="514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44"/>
          <p:cNvCxnSpPr>
            <a:stCxn id="502" idx="3"/>
            <a:endCxn id="530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44"/>
          <p:cNvCxnSpPr>
            <a:stCxn id="510" idx="3"/>
            <a:endCxn id="545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44"/>
          <p:cNvCxnSpPr>
            <a:stCxn id="506" idx="3"/>
            <a:endCxn id="536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8" name="Google Shape;558;p44"/>
          <p:cNvSpPr txBox="1"/>
          <p:nvPr/>
        </p:nvSpPr>
        <p:spPr>
          <a:xfrm rot="-5400000">
            <a:off x="7429881" y="56881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5"/>
          <p:cNvSpPr/>
          <p:nvPr/>
        </p:nvSpPr>
        <p:spPr>
          <a:xfrm>
            <a:off x="304800" y="919810"/>
            <a:ext cx="2736304" cy="182339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7" name="Google Shape;567;p45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 is a bispecific antibody developed by AbbVie and Genmab for the treatment of certain B-cell malignancies such as diffuse large B-cell lymphoma (DLBCL).</a:t>
            </a:r>
            <a:endParaRPr b="0" i="0" sz="1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9" name="Google Shape;569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3" name="Google Shape;573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74" name="Google Shape;574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77" name="Google Shape;577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0" name="Google Shape;580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3" name="Google Shape;583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86" name="Google Shape;586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45"/>
          <p:cNvGrpSpPr/>
          <p:nvPr/>
        </p:nvGrpSpPr>
        <p:grpSpPr>
          <a:xfrm>
            <a:off x="6132394" y="4345173"/>
            <a:ext cx="1719337" cy="456441"/>
            <a:chOff x="621804" y="3805150"/>
            <a:chExt cx="2012043" cy="863230"/>
          </a:xfrm>
        </p:grpSpPr>
        <p:sp>
          <p:nvSpPr>
            <p:cNvPr id="589" name="Google Shape;589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1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45"/>
          <p:cNvGrpSpPr/>
          <p:nvPr/>
        </p:nvGrpSpPr>
        <p:grpSpPr>
          <a:xfrm>
            <a:off x="8104794" y="4345173"/>
            <a:ext cx="1719337" cy="456441"/>
            <a:chOff x="621804" y="3805150"/>
            <a:chExt cx="2012043" cy="863230"/>
          </a:xfrm>
        </p:grpSpPr>
        <p:sp>
          <p:nvSpPr>
            <p:cNvPr id="592" name="Google Shape;592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2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45"/>
          <p:cNvGrpSpPr/>
          <p:nvPr/>
        </p:nvGrpSpPr>
        <p:grpSpPr>
          <a:xfrm>
            <a:off x="10077195" y="4345173"/>
            <a:ext cx="1719337" cy="456441"/>
            <a:chOff x="621804" y="3805150"/>
            <a:chExt cx="2012043" cy="863230"/>
          </a:xfrm>
        </p:grpSpPr>
        <p:sp>
          <p:nvSpPr>
            <p:cNvPr id="595" name="Google Shape;595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3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45"/>
          <p:cNvGrpSpPr/>
          <p:nvPr/>
        </p:nvGrpSpPr>
        <p:grpSpPr>
          <a:xfrm>
            <a:off x="6132394" y="4994027"/>
            <a:ext cx="1719337" cy="456441"/>
            <a:chOff x="621804" y="3805150"/>
            <a:chExt cx="2012043" cy="863230"/>
          </a:xfrm>
        </p:grpSpPr>
        <p:sp>
          <p:nvSpPr>
            <p:cNvPr id="598" name="Google Shape;598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4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45"/>
          <p:cNvGrpSpPr/>
          <p:nvPr/>
        </p:nvGrpSpPr>
        <p:grpSpPr>
          <a:xfrm>
            <a:off x="8104794" y="4994027"/>
            <a:ext cx="1719337" cy="456441"/>
            <a:chOff x="621804" y="3805150"/>
            <a:chExt cx="2012043" cy="863230"/>
          </a:xfrm>
        </p:grpSpPr>
        <p:sp>
          <p:nvSpPr>
            <p:cNvPr id="601" name="Google Shape;601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5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45"/>
          <p:cNvGrpSpPr/>
          <p:nvPr/>
        </p:nvGrpSpPr>
        <p:grpSpPr>
          <a:xfrm>
            <a:off x="10077195" y="4994027"/>
            <a:ext cx="1719337" cy="456441"/>
            <a:chOff x="621804" y="3805150"/>
            <a:chExt cx="2012043" cy="863230"/>
          </a:xfrm>
        </p:grpSpPr>
        <p:sp>
          <p:nvSpPr>
            <p:cNvPr id="604" name="Google Shape;604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6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45"/>
          <p:cNvGrpSpPr/>
          <p:nvPr/>
        </p:nvGrpSpPr>
        <p:grpSpPr>
          <a:xfrm>
            <a:off x="6132394" y="5709344"/>
            <a:ext cx="1719337" cy="456441"/>
            <a:chOff x="621804" y="3805150"/>
            <a:chExt cx="2012043" cy="863230"/>
          </a:xfrm>
        </p:grpSpPr>
        <p:sp>
          <p:nvSpPr>
            <p:cNvPr id="607" name="Google Shape;60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7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45"/>
          <p:cNvGrpSpPr/>
          <p:nvPr/>
        </p:nvGrpSpPr>
        <p:grpSpPr>
          <a:xfrm>
            <a:off x="8104794" y="5709344"/>
            <a:ext cx="1719337" cy="456441"/>
            <a:chOff x="621804" y="3805150"/>
            <a:chExt cx="2012043" cy="863230"/>
          </a:xfrm>
        </p:grpSpPr>
        <p:sp>
          <p:nvSpPr>
            <p:cNvPr id="610" name="Google Shape;610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8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45"/>
          <p:cNvGrpSpPr/>
          <p:nvPr/>
        </p:nvGrpSpPr>
        <p:grpSpPr>
          <a:xfrm>
            <a:off x="10077195" y="5709344"/>
            <a:ext cx="1719337" cy="456441"/>
            <a:chOff x="621804" y="3805150"/>
            <a:chExt cx="2012043" cy="863230"/>
          </a:xfrm>
        </p:grpSpPr>
        <p:sp>
          <p:nvSpPr>
            <p:cNvPr id="613" name="Google Shape;613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9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2" name="Google Shape;622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Google Shape;625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Google Shape;626;p46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4" name="Google Shape;634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7" name="Google Shape;637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9" name="Google Shape;639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/>
          <p:nvPr/>
        </p:nvSpPr>
        <p:spPr>
          <a:xfrm rot="-5400000">
            <a:off x="8075675" y="1981575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8" name="Google Shape;648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6" name="Google Shape;656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Google Shape;660;p47"/>
          <p:cNvSpPr/>
          <p:nvPr/>
        </p:nvSpPr>
        <p:spPr>
          <a:xfrm rot="-5400000">
            <a:off x="4266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4" name="Google Shape;664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8" name="Google Shape;668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/>
          <p:nvPr/>
        </p:nvSpPr>
        <p:spPr>
          <a:xfrm rot="-5400000">
            <a:off x="4255075" y="1981574"/>
            <a:ext cx="9057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1" name="Google Shape;671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3" name="Google Shape;673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5" name="Google Shape;675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0" name="Google Shape;680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2" name="Google Shape;682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